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ntroduction Python"/>
          <p:cNvSpPr txBox="1">
            <a:spLocks noGrp="1"/>
          </p:cNvSpPr>
          <p:nvPr>
            <p:ph type="ctrTitle"/>
          </p:nvPr>
        </p:nvSpPr>
        <p:spPr>
          <a:xfrm>
            <a:off x="5843494" y="376516"/>
            <a:ext cx="12697012" cy="15060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9600" dirty="0"/>
              <a:t>Introduction Python</a:t>
            </a:r>
          </a:p>
        </p:txBody>
      </p:sp>
      <p:sp>
        <p:nvSpPr>
          <p:cNvPr id="172" name="By Khashayar Mohammadi, Amirhosein ghozati &amp; Ali Soleymani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TA’s:</a:t>
            </a:r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dirty="0" err="1">
                <a:latin typeface="Calibri" panose="020F0502020204030204" pitchFamily="34" charset="0"/>
                <a:cs typeface="Calibri" panose="020F0502020204030204" pitchFamily="34" charset="0"/>
              </a:rPr>
              <a:t>Khashayar</a:t>
            </a:r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 Mohammadi, </a:t>
            </a:r>
            <a:r>
              <a:rPr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Amirhosein</a:t>
            </a:r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dirty="0" err="1">
                <a:latin typeface="Calibri" panose="020F0502020204030204" pitchFamily="34" charset="0"/>
                <a:cs typeface="Calibri" panose="020F0502020204030204" pitchFamily="34" charset="0"/>
              </a:rPr>
              <a:t>ghozati</a:t>
            </a:r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 &amp; Ali Sole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mani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3ACEE-3CE0-0B1B-E6F9-7CD867D6E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94" y="1970092"/>
            <a:ext cx="15064612" cy="9775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creenshot 2024-03-04 at 4.11.01 in the afternoon.png" descr="Screenshot 2024-03-04 at 4.11.01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5" y="15397"/>
            <a:ext cx="25144152" cy="12524872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creenshot 2024-03-04 at 4.11.34 in the afternoon.png" descr="Screenshot 2024-03-04 at 4.11.34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7" y="-176741"/>
            <a:ext cx="24553098" cy="1325566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ython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Function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creenshot 2024-03-04 at 4.13.03 in the afternoon.png" descr="Screenshot 2024-03-04 at 4.13.03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8" y="-54482"/>
            <a:ext cx="24384001" cy="1202785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shot 2024-03-04 at 4.13.43 in the afternoon.png" descr="Screenshot 2024-03-04 at 4.13.43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5" y="-66725"/>
            <a:ext cx="24099510" cy="1188751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creenshot 2024-03-04 at 4.14.23 in the afternoon.png" descr="Screenshot 2024-03-04 at 4.14.23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4" y="93569"/>
            <a:ext cx="25055503" cy="1235908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ython File Hand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File Handling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creenshot 2024-03-04 at 4.15.32 in the afternoon.png" descr="Screenshot 2024-03-04 at 4.15.32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5" y="-38127"/>
            <a:ext cx="24384001" cy="1202784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creenshot 2024-03-04 at 4.16.07 in the afternoon.png" descr="Screenshot 2024-03-04 at 4.16.07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9" y="-9634"/>
            <a:ext cx="24152130" cy="11913475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ython Exception Hand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Exception Handling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creenshot 2024-03-04 at 3.44.53 in the afternoon.png" descr="Screenshot 2024-03-04 at 3.44.53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" y="-125464"/>
            <a:ext cx="24493657" cy="1333842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creenshot 2024-03-04 at 4.19.00 in the afternoon.png" descr="Screenshot 2024-03-04 at 4.19.0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824627"/>
            <a:ext cx="21838920" cy="12066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creenshot 2024-03-04 at 4.20.06 in the afternoon.png" descr="Screenshot 2024-03-04 at 4.20.06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9" y="351137"/>
            <a:ext cx="23552805" cy="13013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creenshot 2024-03-04 at 4.20.25 in the afternoon.png" descr="Screenshot 2024-03-04 at 4.20.25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1" y="1555578"/>
            <a:ext cx="22102442" cy="10604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creenshot 2024-03-04 at 4.23.00 in the afternoon.png" descr="Screenshot 2024-03-04 at 4.23.0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7" y="1278621"/>
            <a:ext cx="23415366" cy="11158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creenshot 2024-03-04 at 4.25.23 in the afternoon.png" descr="Screenshot 2024-03-04 at 4.25.23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81" y="1376791"/>
            <a:ext cx="21952038" cy="10962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ython VS Jav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VS Java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creenshot 2024-03-04 at 4.27.06 in the afternoon.png" descr="Screenshot 2024-03-04 at 4.27.06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0" y="856638"/>
            <a:ext cx="24035380" cy="12002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creenshot 2024-03-04 at 4.27.44 in the afternoon.png" descr="Screenshot 2024-03-04 at 4.27.44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989" y="1547991"/>
            <a:ext cx="20366069" cy="10620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creenshot 2024-03-04 at 4.28.15 in the afternoon.png" descr="Screenshot 2024-03-04 at 4.28.15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755" y="981559"/>
            <a:ext cx="17938490" cy="10371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creenshot 2024-03-04 at 3.45.23 in the afternoon.png" descr="Screenshot 2024-03-04 at 3.45.23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7" y="52833"/>
            <a:ext cx="24285106" cy="13610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creenshot 2024-03-04 at 4.29.27 in the afternoon.png" descr="Screenshot 2024-03-04 at 4.29.27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00" y="1472712"/>
            <a:ext cx="21318506" cy="10770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creenshot 2024-03-04 at 4.29.50 in the afternoon.png" descr="Screenshot 2024-03-04 at 4.29.5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572" y="1933537"/>
            <a:ext cx="17836453" cy="984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HANK YOU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shot 2024-03-04 at 3.46.26 in the afternoon.png" descr="Screenshot 2024-03-04 at 3.46.26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11"/>
            <a:ext cx="24384001" cy="1324893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creenshot 2024-03-04 at 3.47.31 in the afternoon.png" descr="Screenshot 2024-03-04 at 3.47.31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540" y="-25226"/>
            <a:ext cx="24132528" cy="1320069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creenshot 2024-03-04 at 3.48.03 in the afternoon.png" descr="Screenshot 2024-03-04 at 3.48.03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" y="-105599"/>
            <a:ext cx="24355487" cy="13295651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ython Control Struc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Control Structures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reenshot 2024-03-04 at 4.09.25 in the afternoon.png" descr="Screenshot 2024-03-04 at 4.09.25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" y="67569"/>
            <a:ext cx="24039015" cy="1311758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shot 2024-03-04 at 4.10.24 in the afternoon.png" descr="Screenshot 2024-03-04 at 4.10.24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576" y="-93274"/>
            <a:ext cx="26476531" cy="1310751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Custom</PresentationFormat>
  <Paragraphs>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Graphik</vt:lpstr>
      <vt:lpstr>Graphik Medium</vt:lpstr>
      <vt:lpstr>Graphik Semibold</vt:lpstr>
      <vt:lpstr>Helvetica Neue</vt:lpstr>
      <vt:lpstr>31_ColorGradientLight</vt:lpstr>
      <vt:lpstr>Introduction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Control Structures</vt:lpstr>
      <vt:lpstr>PowerPoint Presentation</vt:lpstr>
      <vt:lpstr>PowerPoint Presentation</vt:lpstr>
      <vt:lpstr>PowerPoint Presentation</vt:lpstr>
      <vt:lpstr>PowerPoint Presentation</vt:lpstr>
      <vt:lpstr>Python Function</vt:lpstr>
      <vt:lpstr>PowerPoint Presentation</vt:lpstr>
      <vt:lpstr>PowerPoint Presentation</vt:lpstr>
      <vt:lpstr>PowerPoint Presentation</vt:lpstr>
      <vt:lpstr>Python File Handling</vt:lpstr>
      <vt:lpstr>PowerPoint Presentation</vt:lpstr>
      <vt:lpstr>PowerPoint Presentation</vt:lpstr>
      <vt:lpstr>Python Exception Handling</vt:lpstr>
      <vt:lpstr>PowerPoint Presentation</vt:lpstr>
      <vt:lpstr>PowerPoint Presentation</vt:lpstr>
      <vt:lpstr>PowerPoint Presentation</vt:lpstr>
      <vt:lpstr>PowerPoint Presentation</vt:lpstr>
      <vt:lpstr>Python Modules</vt:lpstr>
      <vt:lpstr>PowerPoint Presentation</vt:lpstr>
      <vt:lpstr>Python VS 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Python</dc:title>
  <dc:creator>Ali</dc:creator>
  <cp:lastModifiedBy>Ali Soleimani</cp:lastModifiedBy>
  <cp:revision>1</cp:revision>
  <dcterms:modified xsi:type="dcterms:W3CDTF">2024-04-01T10:14:37Z</dcterms:modified>
</cp:coreProperties>
</file>